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1758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3 Imagen" descr="C:\Users\Patricia\Documents\Patricia\FEDAMPA\Imagen corporativa\LOGOS web\logotipoFEDAMPA_horizontal_monocromaticoVerde-fondoBlan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800" y="0"/>
            <a:ext cx="2870200" cy="9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400" y="291305"/>
            <a:ext cx="3962400" cy="10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0" y="381000"/>
            <a:ext cx="3733800" cy="80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0" y="762000"/>
            <a:ext cx="402933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400" y="424151"/>
            <a:ext cx="4114800" cy="108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</dc:creator>
  <cp:lastModifiedBy>Patricia</cp:lastModifiedBy>
  <cp:revision>3</cp:revision>
  <dcterms:created xsi:type="dcterms:W3CDTF">2006-08-16T00:00:00Z</dcterms:created>
  <dcterms:modified xsi:type="dcterms:W3CDTF">2026-06-30T09:00:46Z</dcterms:modified>
</cp:coreProperties>
</file>